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0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0160000" cy="7620000"/>
  <p:notesSz cx="7620000" cy="10160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D81E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642" y="-84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8058087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91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82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72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64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54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46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36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27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buNone/>
            </a:pPr>
            <a:r>
              <a:rPr lang="en-US" sz="14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Which God do you chose</a:t>
            </a:r>
          </a:p>
          <a:p>
            <a:pPr lvl="0" rtl="0">
              <a:lnSpc>
                <a:spcPct val="100000"/>
              </a:lnSpc>
              <a:buNone/>
            </a:pPr>
            <a:r>
              <a:rPr lang="en-US" sz="14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Fear or Love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00000"/>
              </a:lnSpc>
              <a:buNone/>
            </a:pPr>
            <a:r>
              <a:rPr lang="en-US" sz="14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Christ own words in the agony in the garden.</a:t>
            </a:r>
          </a:p>
          <a:p>
            <a:endParaRPr lang="en-US" sz="1466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rtl="0">
              <a:lnSpc>
                <a:spcPct val="100000"/>
              </a:lnSpc>
              <a:buNone/>
            </a:pPr>
            <a:r>
              <a:rPr lang="en-US" sz="14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 are never forsaken ~ I have carved you on the palms of my hands...I would not leave you orphaned ...I would never forget my own...could a mother forget her baby...or a woman the child within her womb...though even if these forget ...I would never forget my own.</a:t>
            </a:r>
          </a:p>
          <a:p>
            <a:endParaRPr lang="en-US" sz="1466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rtl="0">
              <a:lnSpc>
                <a:spcPct val="100000"/>
              </a:lnSpc>
              <a:buNone/>
            </a:pPr>
            <a:r>
              <a:rPr lang="en-US" sz="14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 are precious.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00000"/>
              </a:lnSpc>
              <a:buNone/>
            </a:pPr>
            <a:r>
              <a:rPr lang="en-US" sz="14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Which God do you chose</a:t>
            </a:r>
          </a:p>
          <a:p>
            <a:pPr rtl="0">
              <a:lnSpc>
                <a:spcPct val="100000"/>
              </a:lnSpc>
              <a:buNone/>
            </a:pPr>
            <a:r>
              <a:rPr lang="en-US" sz="14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Fear or Love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buNone/>
            </a:pPr>
            <a:r>
              <a:rPr lang="en-US" sz="14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Which God do you chose</a:t>
            </a:r>
          </a:p>
          <a:p>
            <a:pPr lvl="0" rtl="0">
              <a:lnSpc>
                <a:spcPct val="100000"/>
              </a:lnSpc>
              <a:buNone/>
            </a:pPr>
            <a:r>
              <a:rPr lang="en-US" sz="14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Fear or Love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9224"/>
              <a:defRPr sz="4200"/>
            </a:lvl1pPr>
            <a:lvl2pPr>
              <a:buSzPct val="99224"/>
              <a:defRPr sz="4200"/>
            </a:lvl2pPr>
            <a:lvl3pPr>
              <a:buSzPct val="99224"/>
              <a:defRPr sz="4200"/>
            </a:lvl3pPr>
            <a:lvl4pPr>
              <a:buSzPct val="99224"/>
              <a:defRPr sz="4200"/>
            </a:lvl4pPr>
            <a:lvl5pPr>
              <a:buSzPct val="99224"/>
              <a:defRPr sz="4200"/>
            </a:lvl5pPr>
            <a:lvl6pPr>
              <a:buSzPct val="99224"/>
              <a:defRPr sz="4200"/>
            </a:lvl6pPr>
            <a:lvl7pPr>
              <a:buSzPct val="99224"/>
              <a:defRPr sz="4200"/>
            </a:lvl7pPr>
            <a:lvl8pPr>
              <a:buSzPct val="99224"/>
              <a:defRPr sz="4200"/>
            </a:lvl8pPr>
            <a:lvl9pPr>
              <a:buSzPct val="99224"/>
              <a:defRPr sz="4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304800" y="1828803"/>
            <a:ext cx="9550400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700"/>
            </a:lvl1pPr>
            <a:lvl2pPr>
              <a:buSzPct val="98765"/>
              <a:defRPr sz="2700"/>
            </a:lvl2pPr>
            <a:lvl3pPr>
              <a:buSzPct val="98765"/>
              <a:defRPr sz="2700"/>
            </a:lvl3pPr>
            <a:lvl4pPr>
              <a:buSzPct val="98765"/>
              <a:defRPr sz="2700"/>
            </a:lvl4pPr>
            <a:lvl5pPr>
              <a:buSzPct val="98765"/>
              <a:defRPr sz="2700"/>
            </a:lvl5pPr>
            <a:lvl6pPr>
              <a:buSzPct val="98765"/>
              <a:defRPr sz="2700"/>
            </a:lvl6pPr>
            <a:lvl7pPr>
              <a:buSzPct val="98765"/>
              <a:defRPr sz="2700"/>
            </a:lvl7pPr>
            <a:lvl8pPr>
              <a:buSzPct val="98765"/>
              <a:defRPr sz="2700"/>
            </a:lvl8pPr>
            <a:lvl9pPr>
              <a:buSzPct val="98765"/>
              <a:defRPr sz="27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4/22/2014</a:t>
            </a:fld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1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sz="1100" b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</p:sldLayoutIdLst>
  <mc:AlternateContent xmlns:mc="http://schemas.openxmlformats.org/markup-compatibility/2006" xmlns:p14="http://schemas.microsoft.com/office/powerpoint/2010/main">
    <mc:Choice Requires="p14">
      <p:transition spd="slow" p14:dur="10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/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>
            <a:off x="741440" y="1577752"/>
            <a:ext cx="8395500" cy="15276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8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Angel Affirmations to </a:t>
            </a: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N</a:t>
            </a:r>
            <a:r>
              <a:rPr lang="en-US" sz="48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ourish </a:t>
            </a: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Y</a:t>
            </a:r>
            <a:r>
              <a:rPr lang="en-US" sz="48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our </a:t>
            </a: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B</a:t>
            </a:r>
            <a:r>
              <a:rPr lang="en-US" sz="48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eautiful </a:t>
            </a: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S</a:t>
            </a:r>
            <a:r>
              <a:rPr lang="en-US" sz="48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oul</a:t>
            </a:r>
          </a:p>
        </p:txBody>
      </p:sp>
      <p:sp>
        <p:nvSpPr>
          <p:cNvPr id="20" name="Shape 20"/>
          <p:cNvSpPr txBox="1">
            <a:spLocks noGrp="1"/>
          </p:cNvSpPr>
          <p:nvPr>
            <p:ph type="subTitle" idx="1"/>
          </p:nvPr>
        </p:nvSpPr>
        <p:spPr>
          <a:xfrm>
            <a:off x="1930403" y="4978403"/>
            <a:ext cx="6569299" cy="990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i="1" dirty="0">
                <a:solidFill>
                  <a:srgbClr val="FF00FF"/>
                </a:solidFill>
                <a:latin typeface="Monotype Corsiva" panose="03010101010201010101" pitchFamily="66" charset="0"/>
                <a:ea typeface="Arial"/>
                <a:cs typeface="Arial"/>
                <a:sym typeface="Arial"/>
              </a:rPr>
              <a:t>You are beautiful there is no blemish in you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400" i="1" dirty="0">
                <a:solidFill>
                  <a:srgbClr val="FF00FF"/>
                </a:solidFill>
                <a:latin typeface="Monotype Corsiva" panose="03010101010201010101" pitchFamily="66" charset="0"/>
                <a:ea typeface="Arial"/>
                <a:cs typeface="Arial"/>
                <a:sym typeface="Arial"/>
              </a:rPr>
              <a:t>( Song of Songs)</a:t>
            </a:r>
          </a:p>
        </p:txBody>
      </p:sp>
      <p:sp>
        <p:nvSpPr>
          <p:cNvPr id="22" name="Shape 22"/>
          <p:cNvSpPr txBox="1"/>
          <p:nvPr/>
        </p:nvSpPr>
        <p:spPr>
          <a:xfrm>
            <a:off x="659527" y="6474296"/>
            <a:ext cx="8449449" cy="109933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rtl="0">
              <a:lnSpc>
                <a:spcPct val="100000"/>
              </a:lnSpc>
              <a:buNone/>
            </a:pPr>
            <a:r>
              <a:rPr lang="en-US" sz="2200" dirty="0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
</a:t>
            </a:r>
          </a:p>
          <a:p>
            <a:endParaRPr lang="en-US" sz="2200" dirty="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2200" dirty="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2200" dirty="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2200" dirty="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l" rtl="0">
              <a:lnSpc>
                <a:spcPct val="100000"/>
              </a:lnSpc>
              <a:buNone/>
            </a:pPr>
            <a:endParaRPr lang="en-US" sz="2200" dirty="0" smtClean="0">
              <a:solidFill>
                <a:srgbClr val="9900FF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l" rtl="0">
              <a:lnSpc>
                <a:spcPct val="100000"/>
              </a:lnSpc>
              <a:buNone/>
            </a:pPr>
            <a:endParaRPr lang="en-US" sz="2200" dirty="0">
              <a:solidFill>
                <a:srgbClr val="9900FF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l" rtl="0">
              <a:lnSpc>
                <a:spcPct val="100000"/>
              </a:lnSpc>
              <a:buNone/>
            </a:pPr>
            <a:endParaRPr lang="en-US" sz="2200" dirty="0" smtClean="0">
              <a:solidFill>
                <a:srgbClr val="9900FF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l" rtl="0">
              <a:lnSpc>
                <a:spcPct val="100000"/>
              </a:lnSpc>
              <a:buNone/>
            </a:pPr>
            <a:r>
              <a:rPr lang="en-US" sz="2200" dirty="0" smtClean="0">
                <a:solidFill>
                  <a:srgbClr val="9900FF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Mary </a:t>
            </a:r>
            <a:r>
              <a:rPr lang="en-US" sz="2200" dirty="0" err="1">
                <a:solidFill>
                  <a:srgbClr val="9900FF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McCallion</a:t>
            </a:r>
            <a:r>
              <a:rPr lang="en-US" sz="2200" dirty="0">
                <a:solidFill>
                  <a:srgbClr val="9900FF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 </a:t>
            </a:r>
          </a:p>
          <a:p>
            <a:pPr algn="l" rtl="0">
              <a:lnSpc>
                <a:spcPct val="100000"/>
              </a:lnSpc>
              <a:buNone/>
            </a:pPr>
            <a:r>
              <a:rPr lang="en-US" sz="2200" dirty="0">
                <a:solidFill>
                  <a:srgbClr val="9900FF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Dempsey      </a:t>
            </a:r>
            <a:r>
              <a:rPr lang="en-US" sz="2200" dirty="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                                                             </a:t>
            </a:r>
            <a:r>
              <a:rPr lang="en-US" sz="2200" dirty="0" smtClean="0">
                <a:solidFill>
                  <a:srgbClr val="99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0861733963</a:t>
            </a:r>
            <a:endParaRPr lang="en-US" sz="2200" dirty="0">
              <a:solidFill>
                <a:srgbClr val="99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200" dirty="0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         www.angelwhispers.ie</a:t>
            </a:r>
          </a:p>
        </p:txBody>
      </p:sp>
      <p:pic>
        <p:nvPicPr>
          <p:cNvPr id="3" name="02 Track 2 me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 flipH="1">
            <a:off x="4566842" y="4314058"/>
            <a:ext cx="634809" cy="5292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000">
        <p14:ripple/>
        <p:sndAc>
          <p:endSnd/>
        </p:sndAc>
      </p:transition>
    </mc:Choice>
    <mc:Fallback>
      <p:transition spd="slow" advTm="1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801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202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203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9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304803" y="304803"/>
            <a:ext cx="9626599" cy="990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God's Love Notes To You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304803" y="1828800"/>
            <a:ext cx="9626599" cy="55626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000" dirty="0" smtClean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Know that you are loved beyond imagining.</a:t>
            </a:r>
          </a:p>
          <a:p>
            <a:endParaRPr lang="en-US" sz="3000" dirty="0" smtClean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3000" dirty="0" smtClean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Love you ~I accept not just the parts of you that you accept of yourself ~ but all of you especially those parts of you that you dislike &amp; reject. </a:t>
            </a:r>
          </a:p>
          <a:p>
            <a:endParaRPr lang="en-US" sz="3000" dirty="0" smtClean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3000" dirty="0" smtClean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Reject is not a concept in Heaven.</a:t>
            </a:r>
          </a:p>
          <a:p>
            <a:endParaRPr lang="en-US" sz="3000" dirty="0" smtClean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3000" dirty="0" smtClean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Love is all there is.</a:t>
            </a:r>
          </a:p>
          <a:p>
            <a:endParaRPr lang="en-US" sz="3000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200" b="1" dirty="0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www.angelwhispers.ie</a:t>
            </a:r>
            <a:r>
              <a:rPr lang="en-US" dirty="0">
                <a:solidFill>
                  <a:srgbClr val="674EA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~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299277" y="299753"/>
            <a:ext cx="9621899" cy="12254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Do </a:t>
            </a:r>
            <a:r>
              <a:rPr lang="en-US" dirty="0">
                <a:solidFill>
                  <a:srgbClr val="FF00FF"/>
                </a:solidFill>
              </a:rPr>
              <a:t>Y</a:t>
            </a:r>
            <a:r>
              <a:rPr lang="en-US" dirty="0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ou </a:t>
            </a:r>
            <a:r>
              <a:rPr lang="en-US" dirty="0">
                <a:solidFill>
                  <a:srgbClr val="FF00FF"/>
                </a:solidFill>
              </a:rPr>
              <a:t>K</a:t>
            </a:r>
            <a:r>
              <a:rPr lang="en-US" dirty="0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now </a:t>
            </a:r>
            <a:r>
              <a:rPr lang="en-US" dirty="0">
                <a:solidFill>
                  <a:srgbClr val="FF00FF"/>
                </a:solidFill>
              </a:rPr>
              <a:t>H</a:t>
            </a:r>
            <a:r>
              <a:rPr lang="en-US" dirty="0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ow </a:t>
            </a:r>
            <a:r>
              <a:rPr lang="en-US" dirty="0">
                <a:solidFill>
                  <a:srgbClr val="FF00FF"/>
                </a:solidFill>
              </a:rPr>
              <a:t>M</a:t>
            </a:r>
            <a:r>
              <a:rPr lang="en-US" dirty="0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uch </a:t>
            </a:r>
            <a:r>
              <a:rPr lang="en-US" dirty="0">
                <a:solidFill>
                  <a:srgbClr val="FF00FF"/>
                </a:solidFill>
              </a:rPr>
              <a:t>Y</a:t>
            </a:r>
            <a:r>
              <a:rPr lang="en-US" dirty="0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ou are Loved..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183457" y="2945904"/>
            <a:ext cx="9484146" cy="4179659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lvl="0" algn="ctr" rtl="0">
              <a:lnSpc>
                <a:spcPct val="100000"/>
              </a:lnSpc>
              <a:buNone/>
            </a:pPr>
            <a:r>
              <a:rPr lang="en-US" sz="3400" b="1" i="1" dirty="0">
                <a:solidFill>
                  <a:srgbClr val="674EA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
</a:t>
            </a:r>
          </a:p>
          <a:p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b="1" i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b="1" i="1" dirty="0" smtClean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i="1" dirty="0" smtClean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i="1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i="1" dirty="0" smtClean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i="1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i="1" dirty="0" smtClean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i="1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endParaRPr lang="en-IE" sz="3400" i="1" dirty="0" smtClean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>
              <a:buNone/>
            </a:pPr>
            <a:r>
              <a:rPr lang="en-IE" sz="3400" i="1" dirty="0" smtClean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When </a:t>
            </a:r>
            <a:r>
              <a:rPr lang="en-IE" sz="3400" i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you are with me self rejection is impossible Stay by my side at all times and I will shelter you from your own self harm</a:t>
            </a:r>
            <a:r>
              <a:rPr lang="en-US" sz="3400" i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.</a:t>
            </a:r>
          </a:p>
          <a:p>
            <a:pPr algn="ctr">
              <a:buNone/>
            </a:pPr>
            <a:endParaRPr lang="en-IE" sz="3400" i="1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3400" i="1" dirty="0" smtClean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Listen </a:t>
            </a:r>
            <a:r>
              <a:rPr lang="en-US" sz="3400" i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for my whispers </a:t>
            </a:r>
          </a:p>
          <a:p>
            <a:endParaRPr lang="en-US" sz="3400" i="1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You are so precious in my eyes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endParaRPr lang="en-US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                             </a:t>
            </a:r>
          </a:p>
          <a:p>
            <a:pPr lvl="0" rtl="0">
              <a:buClr>
                <a:srgbClr val="000000"/>
              </a:buClr>
              <a:buSzPct val="91666"/>
              <a:buFont typeface="Arial"/>
              <a:buNone/>
            </a:pPr>
            <a:r>
              <a:rPr lang="en-US" sz="1200" b="1" dirty="0">
                <a:solidFill>
                  <a:srgbClr val="674EA7"/>
                </a:solidFill>
              </a:rPr>
              <a:t> www.angelwhispers,ie                                                                                                                          Mary 0861733963</a:t>
            </a:r>
          </a:p>
          <a:p>
            <a:endParaRPr lang="en-US" sz="1200" b="1" dirty="0">
              <a:solidFill>
                <a:srgbClr val="674EA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0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04803" y="304803"/>
            <a:ext cx="9626699" cy="990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God's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otes to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299277" y="1136228"/>
            <a:ext cx="9621899" cy="60566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algn="ctr" rtl="0">
              <a:lnSpc>
                <a:spcPct val="100000"/>
              </a:lnSpc>
              <a:buNone/>
            </a:pPr>
            <a:r>
              <a:rPr lang="en-US" sz="3600" i="1" dirty="0">
                <a:solidFill>
                  <a:srgbClr val="AA29BA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Lovingly created for you by</a:t>
            </a:r>
          </a:p>
          <a:p>
            <a:endParaRPr lang="en-US" sz="3600" i="1" dirty="0">
              <a:solidFill>
                <a:srgbClr val="AA29BA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lnSpc>
                <a:spcPct val="100000"/>
              </a:lnSpc>
              <a:buNone/>
            </a:pPr>
            <a:r>
              <a:rPr lang="en-US" sz="3600" i="1" dirty="0" err="1">
                <a:solidFill>
                  <a:srgbClr val="AA29BA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Angelwhispers</a:t>
            </a:r>
            <a:endParaRPr lang="en-US" sz="3600" i="1" dirty="0">
              <a:solidFill>
                <a:srgbClr val="AA29BA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lnSpc>
                <a:spcPct val="100000"/>
              </a:lnSpc>
              <a:buNone/>
            </a:pPr>
            <a:r>
              <a:rPr lang="en-US" sz="3600" i="1" dirty="0">
                <a:solidFill>
                  <a:srgbClr val="AA29BA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Soul </a:t>
            </a:r>
            <a:r>
              <a:rPr lang="en-US" sz="3600" i="1" dirty="0" smtClean="0">
                <a:solidFill>
                  <a:srgbClr val="AA29BA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Guidance and </a:t>
            </a:r>
            <a:r>
              <a:rPr lang="en-US" sz="3600" i="1" dirty="0">
                <a:solidFill>
                  <a:srgbClr val="AA29BA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Healing</a:t>
            </a:r>
          </a:p>
          <a:p>
            <a:pPr lvl="0" algn="ctr" rtl="0">
              <a:lnSpc>
                <a:spcPct val="100000"/>
              </a:lnSpc>
              <a:buNone/>
            </a:pPr>
            <a:r>
              <a:rPr lang="en-US" sz="3600" i="1" dirty="0">
                <a:solidFill>
                  <a:srgbClr val="AA29BA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 Retreats By the Sea</a:t>
            </a:r>
          </a:p>
          <a:p>
            <a:pPr lvl="0" algn="ctr" rtl="0">
              <a:lnSpc>
                <a:spcPct val="100000"/>
              </a:lnSpc>
              <a:buNone/>
            </a:pPr>
            <a:r>
              <a:rPr lang="en-US" sz="3600" i="1" dirty="0">
                <a:solidFill>
                  <a:srgbClr val="AA29BA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&amp; </a:t>
            </a:r>
          </a:p>
          <a:p>
            <a:pPr lvl="0" algn="ctr" rtl="0">
              <a:lnSpc>
                <a:spcPct val="100000"/>
              </a:lnSpc>
              <a:buNone/>
            </a:pPr>
            <a:r>
              <a:rPr lang="en-US" sz="3600" i="1" dirty="0">
                <a:solidFill>
                  <a:srgbClr val="AA29BA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Online Retreats</a:t>
            </a:r>
          </a:p>
          <a:p>
            <a:pPr lvl="0" algn="l" rtl="0">
              <a:lnSpc>
                <a:spcPct val="100000"/>
              </a:lnSpc>
              <a:buNone/>
            </a:pPr>
            <a:r>
              <a:rPr lang="en-US" sz="3600" dirty="0" smtClean="0">
                <a:solidFill>
                  <a:srgbClr val="351C75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                   Contact </a:t>
            </a:r>
            <a:r>
              <a:rPr lang="en-US" sz="3600" dirty="0">
                <a:solidFill>
                  <a:srgbClr val="351C75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Mary  </a:t>
            </a:r>
            <a:r>
              <a:rPr lang="en-US" sz="2400" dirty="0">
                <a:solidFill>
                  <a:srgbClr val="351C75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00353</a:t>
            </a:r>
            <a:r>
              <a:rPr lang="en-US" sz="3600" dirty="0">
                <a:solidFill>
                  <a:srgbClr val="351C75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 (0)861733963</a:t>
            </a:r>
          </a:p>
          <a:p>
            <a:pPr lvl="0" algn="ctr" rtl="0">
              <a:lnSpc>
                <a:spcPct val="100000"/>
              </a:lnSpc>
              <a:buNone/>
            </a:pPr>
            <a:r>
              <a:rPr lang="en-US" sz="3600" dirty="0">
                <a:solidFill>
                  <a:srgbClr val="351C75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mary@angelwhispers.ie</a:t>
            </a:r>
          </a:p>
          <a:p>
            <a:pPr lvl="0" algn="ctr" rtl="0">
              <a:lnSpc>
                <a:spcPct val="100000"/>
              </a:lnSpc>
              <a:buNone/>
            </a:pPr>
            <a:r>
              <a:rPr lang="en-US" sz="1600" b="1" dirty="0">
                <a:solidFill>
                  <a:srgbClr val="351C7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www.angelwhispers.ie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04803" y="304803"/>
            <a:ext cx="9626599" cy="990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Affirmations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Create Abundance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304353" y="1473628"/>
            <a:ext cx="9612899" cy="59177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am safe and I am well.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My life is plugged into the abundance of Heaven.</a:t>
            </a:r>
          </a:p>
          <a:p>
            <a:endParaRPr lang="en-US" b="1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create abundance where ever I go.</a:t>
            </a:r>
          </a:p>
          <a:p>
            <a:endParaRPr lang="en-US" b="1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Everyone &amp; everything in my life is plugged into the </a:t>
            </a: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A</a:t>
            </a: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bundance of Heaven.</a:t>
            </a:r>
          </a:p>
          <a:p>
            <a:endParaRPr lang="en-US" b="1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Struggle lack &amp; scarcity are all illusions created by small fear mind.</a:t>
            </a:r>
          </a:p>
          <a:p>
            <a:endParaRPr lang="en-US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200" dirty="0">
                <a:solidFill>
                  <a:srgbClr val="FF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www.angelwhispers.ie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304803" y="304803"/>
            <a:ext cx="9626599" cy="990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i="1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Live ou</a:t>
            </a:r>
            <a:r>
              <a:rPr lang="en-US" i="1">
                <a:solidFill>
                  <a:srgbClr val="FF00FF"/>
                </a:solidFill>
              </a:rPr>
              <a:t>t</a:t>
            </a:r>
            <a:r>
              <a:rPr lang="en-US" i="1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n-US" i="1">
                <a:solidFill>
                  <a:srgbClr val="FF00FF"/>
                </a:solidFill>
              </a:rPr>
              <a:t>Y</a:t>
            </a:r>
            <a:r>
              <a:rPr lang="en-US" i="1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our God </a:t>
            </a:r>
            <a:r>
              <a:rPr lang="en-US" i="1">
                <a:solidFill>
                  <a:srgbClr val="FF00FF"/>
                </a:solidFill>
              </a:rPr>
              <a:t>H</a:t>
            </a:r>
            <a:r>
              <a:rPr lang="en-US" i="1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eart &amp; Mind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298352" y="1822502"/>
            <a:ext cx="9623750" cy="555945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
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now live out of the Big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H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eart &amp;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M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ind of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A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bundance.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have the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A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ngel of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A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bundance &amp;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P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rosperity by side guiding me at all time. 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completely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T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rust my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G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uiding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A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ngels.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endParaRPr lang="en-US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1600" dirty="0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www.angelwhispers.ie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304803" y="304803"/>
            <a:ext cx="9626599" cy="990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Opportunities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299277" y="1200803"/>
            <a:ext cx="9621899" cy="62288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am surrounded by love &amp; wealth.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see opportunities all around me 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seek guidance to choose wisely for my greater good and for the greater good of all.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My heart is open to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receiving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 the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generosity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 of my Divine creator who created me out of love for love.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Every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thing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conspires to create opportunities for me to thrive and </a:t>
            </a:r>
            <a:r>
              <a:rPr lang="en-US" dirty="0" smtClean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excel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in every thing that I chose to do and create.</a:t>
            </a:r>
          </a:p>
          <a:p>
            <a:endParaRPr lang="en-US" b="1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b="1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am a magical creator everything that I do enhances my life and the life of those around me.</a:t>
            </a:r>
          </a:p>
          <a:p>
            <a:pPr lvl="0" rtl="0">
              <a:buClr>
                <a:srgbClr val="000000"/>
              </a:buClr>
              <a:buSzPct val="91666"/>
              <a:buFont typeface="Arial"/>
              <a:buNone/>
            </a:pPr>
            <a:r>
              <a:rPr lang="en-US" sz="1200" b="1" dirty="0">
                <a:solidFill>
                  <a:srgbClr val="674EA7"/>
                </a:solidFill>
                <a:latin typeface="Monotype Corsiva" panose="03010101010201010101" pitchFamily="66" charset="0"/>
              </a:rPr>
              <a:t>www.angelwhispers,ie                                                                                                                                    </a:t>
            </a:r>
            <a:r>
              <a:rPr lang="en-US" sz="1200" b="1" dirty="0">
                <a:solidFill>
                  <a:srgbClr val="674EA7"/>
                </a:solidFill>
              </a:rPr>
              <a:t>                       Mary 0861733963</a:t>
            </a:r>
          </a:p>
          <a:p>
            <a:endParaRPr lang="en-US" sz="1200" b="1" dirty="0">
              <a:solidFill>
                <a:srgbClr val="674EA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304803" y="304803"/>
            <a:ext cx="9626599" cy="990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299277" y="1191042"/>
            <a:ext cx="9621899" cy="62210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love my </a:t>
            </a:r>
            <a:r>
              <a:rPr lang="en-US" dirty="0" smtClean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life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dirty="0" smtClean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jump out of bed each day with the excitement of new beginnings.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know and believe that I am cared for as life continues to breathe me and nourish me in mind body &amp; soul.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live &amp; breathe peace, love and harmony into every cell &amp; </a:t>
            </a:r>
            <a:r>
              <a:rPr lang="en-US" dirty="0" err="1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fibre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 of my being.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am joy. I live &amp; breathe the energy of Joy till I become the energy of Joy itself.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am </a:t>
            </a:r>
            <a:r>
              <a:rPr lang="en-US" dirty="0" err="1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proctected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 at all times by my angels and God's love.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304803" y="304803"/>
            <a:ext cx="9626699" cy="990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rtl="0">
              <a:lnSpc>
                <a:spcPct val="100000"/>
              </a:lnSpc>
              <a:buNone/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538103" y="1191042"/>
            <a:ext cx="8621099" cy="62210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algn="ctr" rtl="0">
              <a:buNone/>
            </a:pPr>
            <a:r>
              <a:rPr lang="en-US" b="1" dirty="0">
                <a:solidFill>
                  <a:srgbClr val="674EA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
</a:t>
            </a:r>
          </a:p>
          <a:p>
            <a:pPr lvl="0" algn="ctr" rtl="0">
              <a:buClr>
                <a:srgbClr val="000000"/>
              </a:buClr>
              <a:buSzPct val="40740"/>
              <a:buFont typeface="Arial"/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live in the energy of Love. 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buClr>
                <a:srgbClr val="000000"/>
              </a:buClr>
              <a:buSzPct val="40740"/>
              <a:buFont typeface="Arial"/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Love is the essence of my life. 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buClr>
                <a:srgbClr val="000000"/>
              </a:buClr>
              <a:buSzPct val="40740"/>
              <a:buFont typeface="Arial"/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radiate love to those I care for and to all on the planet. 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buClr>
                <a:srgbClr val="000000"/>
              </a:buClr>
              <a:buSzPct val="40740"/>
              <a:buFont typeface="Arial"/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am surprised by the </a:t>
            </a:r>
            <a:r>
              <a:rPr lang="en-US" dirty="0" smtClean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 </a:t>
            </a: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wealth of talents that I discover in myself each new day that I live.</a:t>
            </a:r>
          </a:p>
          <a:p>
            <a:endParaRPr lang="en-US" b="1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endParaRPr lang="en-US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ctr" rtl="0">
              <a:lnSpc>
                <a:spcPct val="100000"/>
              </a:lnSpc>
              <a:buNone/>
            </a:pPr>
            <a:r>
              <a:rPr lang="en-US" sz="1800" b="1" dirty="0">
                <a:solidFill>
                  <a:srgbClr val="674EA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www.angelwhispers.ie   Mary 0861733963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304803" y="304803"/>
            <a:ext cx="9626599" cy="990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Love notes to God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04803" y="1534816"/>
            <a:ext cx="9626699" cy="5178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
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Brilliant I get to live another magical day show me how to live it to my best creative ability.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Thank you for my life and for your continuous love guidance &amp; support. 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God you are the wind beneath my wings.</a:t>
            </a:r>
          </a:p>
          <a:p>
            <a:endParaRPr lang="en-US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endParaRPr lang="en-US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en-US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buClr>
                <a:srgbClr val="000000"/>
              </a:buClr>
              <a:buSzPct val="91666"/>
              <a:buFont typeface="Arial"/>
              <a:buNone/>
            </a:pPr>
            <a:r>
              <a:rPr lang="en-US" sz="1200" b="1" dirty="0">
                <a:solidFill>
                  <a:srgbClr val="674EA7"/>
                </a:solidFill>
              </a:rPr>
              <a:t> www.angelwhispers,ie                                                                                                                                                     Mary 0861733963</a:t>
            </a:r>
          </a:p>
          <a:p>
            <a:endParaRPr lang="en-US" sz="1200" b="1" dirty="0">
              <a:solidFill>
                <a:srgbClr val="674EA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04803" y="304803"/>
            <a:ext cx="9626599" cy="990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God's love notes to you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299277" y="1814274"/>
            <a:ext cx="9621899" cy="45696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algn="ctr" rtl="0">
              <a:buNone/>
            </a:pPr>
            <a:r>
              <a:rPr lang="en-US" b="1" dirty="0">
                <a:solidFill>
                  <a:srgbClr val="674EA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
</a:t>
            </a:r>
          </a:p>
          <a:p>
            <a:pPr lvl="0" algn="ctr" rtl="0">
              <a:buClr>
                <a:srgbClr val="000000"/>
              </a:buClr>
              <a:buSzPct val="30555"/>
              <a:buFont typeface="Arial"/>
              <a:buNone/>
            </a:pPr>
            <a:r>
              <a:rPr lang="en-US" sz="36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But sometimes I do wonder ~ do you really understand just how painful life can be?</a:t>
            </a:r>
          </a:p>
          <a:p>
            <a:endParaRPr lang="en-US" sz="3600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buClr>
                <a:srgbClr val="000000"/>
              </a:buClr>
              <a:buSzPct val="30555"/>
              <a:buFont typeface="Arial"/>
              <a:buNone/>
            </a:pPr>
            <a:r>
              <a:rPr lang="en-US" sz="36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Why have you deserted me?</a:t>
            </a:r>
          </a:p>
          <a:p>
            <a:endParaRPr lang="en-US" sz="3600" b="1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" name="Shape 72"/>
          <p:cNvSpPr txBox="1"/>
          <p:nvPr/>
        </p:nvSpPr>
        <p:spPr>
          <a:xfrm>
            <a:off x="1561438" y="6616476"/>
            <a:ext cx="76614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rgbClr val="000000"/>
              </a:buClr>
              <a:buSzPct val="91666"/>
              <a:buFont typeface="Arial"/>
              <a:buNone/>
            </a:pPr>
            <a:r>
              <a:rPr lang="en-US" sz="1200" b="1">
                <a:solidFill>
                  <a:srgbClr val="674EA7"/>
                </a:solidFill>
              </a:rPr>
              <a:t> www.angelwhispers,ie                                                                                                                   Mary 0861733963</a:t>
            </a:r>
          </a:p>
          <a:p>
            <a:endParaRPr lang="en-US" sz="1200" b="1">
              <a:solidFill>
                <a:srgbClr val="674EA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04803" y="304803"/>
            <a:ext cx="9626699" cy="990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algn="ctr" rtl="0">
              <a:lnSpc>
                <a:spcPct val="100000"/>
              </a:lnSpc>
              <a:buNone/>
            </a:pP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God's love notes to you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255464" y="1289720"/>
            <a:ext cx="9621899" cy="59922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algn="ctr" rtl="0">
              <a:lnSpc>
                <a:spcPct val="100000"/>
              </a:lnSpc>
              <a:buNone/>
            </a:pPr>
            <a:r>
              <a:rPr lang="en-US" sz="24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Your pain is my pain.</a:t>
            </a:r>
          </a:p>
          <a:p>
            <a:endParaRPr lang="en-US" sz="2400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lnSpc>
                <a:spcPct val="100000"/>
              </a:lnSpc>
              <a:buNone/>
            </a:pPr>
            <a:r>
              <a:rPr lang="en-US" sz="24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could never forsake you</a:t>
            </a:r>
          </a:p>
          <a:p>
            <a:endParaRPr lang="en-US" sz="2400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lnSpc>
                <a:spcPct val="100000"/>
              </a:lnSpc>
              <a:buNone/>
            </a:pPr>
            <a:r>
              <a:rPr lang="en-US" sz="24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have carved you in the Palms of my hand</a:t>
            </a:r>
          </a:p>
          <a:p>
            <a:endParaRPr lang="en-US" sz="2400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lnSpc>
                <a:spcPct val="100000"/>
              </a:lnSpc>
              <a:buNone/>
            </a:pPr>
            <a:r>
              <a:rPr lang="en-US" sz="24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would not leave you orphaned </a:t>
            </a:r>
          </a:p>
          <a:p>
            <a:endParaRPr lang="en-US" sz="2400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lnSpc>
                <a:spcPct val="100000"/>
              </a:lnSpc>
              <a:buNone/>
            </a:pPr>
            <a:r>
              <a:rPr lang="en-US" sz="24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There is no blemish in you</a:t>
            </a:r>
          </a:p>
          <a:p>
            <a:endParaRPr lang="en-US" sz="2400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lnSpc>
                <a:spcPct val="100000"/>
              </a:lnSpc>
              <a:buNone/>
            </a:pPr>
            <a:r>
              <a:rPr lang="en-US" sz="24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I created you I loved you into life.</a:t>
            </a:r>
          </a:p>
          <a:p>
            <a:endParaRPr lang="en-US" sz="2400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pPr lvl="0" algn="ctr" rtl="0">
              <a:lnSpc>
                <a:spcPct val="100000"/>
              </a:lnSpc>
              <a:buNone/>
            </a:pPr>
            <a:r>
              <a:rPr lang="en-US" sz="2400" dirty="0">
                <a:solidFill>
                  <a:srgbClr val="674EA7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You are my love you are my gift to the world</a:t>
            </a:r>
          </a:p>
          <a:p>
            <a:endParaRPr lang="en-US" sz="2400" dirty="0">
              <a:solidFill>
                <a:srgbClr val="674EA7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  <a:p>
            <a:endParaRPr lang="en-US" dirty="0">
              <a:solidFill>
                <a:srgbClr val="674EA7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5000">
        <p14:reveal/>
        <p:sndAc>
          <p:endSnd/>
        </p:sndAc>
      </p:transition>
    </mc:Choice>
    <mc:Fallback xmlns="">
      <p:transition spd="slow" advClick="0" advTm="5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7765</TotalTime>
  <Words>387</Words>
  <Application>Microsoft Office PowerPoint</Application>
  <PresentationFormat>Custom</PresentationFormat>
  <Paragraphs>207</Paragraphs>
  <Slides>12</Slides>
  <Notes>12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Angel Affirmations to Nourish Your Beautiful Soul</vt:lpstr>
      <vt:lpstr>Affirmations to Create Abundance</vt:lpstr>
      <vt:lpstr>Live out of Your God Heart &amp; Mind</vt:lpstr>
      <vt:lpstr>Opportunities</vt:lpstr>
      <vt:lpstr> </vt:lpstr>
      <vt:lpstr> </vt:lpstr>
      <vt:lpstr>Love notes to God</vt:lpstr>
      <vt:lpstr>God's love notes to you</vt:lpstr>
      <vt:lpstr>God's love notes to you</vt:lpstr>
      <vt:lpstr> God's Love Notes To You</vt:lpstr>
      <vt:lpstr>Do You Know How Much You are Loved..</vt:lpstr>
      <vt:lpstr>God's Love Notes to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Angel Affirmations to Nourish Your Beautiful Soul</dc:title>
  <dc:creator>Mary</dc:creator>
  <cp:lastModifiedBy>Mary</cp:lastModifiedBy>
  <cp:revision>11</cp:revision>
  <dcterms:modified xsi:type="dcterms:W3CDTF">2014-04-22T01:40:08Z</dcterms:modified>
</cp:coreProperties>
</file>